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handoutMasterIdLst>
    <p:handoutMasterId r:id="rId4"/>
  </p:handoutMasterIdLst>
  <p:sldIdLst>
    <p:sldId id="259" r:id="rId2"/>
    <p:sldId id="258" r:id="rId3"/>
  </p:sldIdLst>
  <p:sldSz cx="12192000" cy="6858000"/>
  <p:notesSz cx="6797675" cy="9928225"/>
  <p:embeddedFontLst>
    <p:embeddedFont>
      <p:font typeface="Fira Sans" panose="020B0503050000020004" pitchFamily="34" charset="0"/>
      <p:regular r:id="rId5"/>
      <p:bold r:id="rId6"/>
      <p:italic r:id="rId7"/>
      <p:boldItalic r:id="rId8"/>
    </p:embeddedFont>
    <p:embeddedFont>
      <p:font typeface="Fira Sans Medium" panose="020B0603050000020004" pitchFamily="34" charset="0"/>
      <p:regular r:id="rId9"/>
      <p:italic r:id="rId10"/>
    </p:embeddedFont>
  </p:embeddedFont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51A1"/>
    <a:srgbClr val="EC1B2E"/>
    <a:srgbClr val="5E9D45"/>
    <a:srgbClr val="F58220"/>
    <a:srgbClr val="7F7F7F"/>
    <a:srgbClr val="005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1E2B5-52F0-4266-9CEA-BB6D843CCDC1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BAED4-01C7-41C4-BD7A-BB99834154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9908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>
            <a:extLst>
              <a:ext uri="{FF2B5EF4-FFF2-40B4-BE49-F238E27FC236}">
                <a16:creationId xmlns:a16="http://schemas.microsoft.com/office/drawing/2014/main" id="{F426840E-577B-FB78-B3AB-2B5AC92476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Pravokotnik 13">
            <a:extLst>
              <a:ext uri="{FF2B5EF4-FFF2-40B4-BE49-F238E27FC236}">
                <a16:creationId xmlns:a16="http://schemas.microsoft.com/office/drawing/2014/main" id="{1951119D-ADD9-4EE1-8FC2-87D8AD95BD1C}"/>
              </a:ext>
            </a:extLst>
          </p:cNvPr>
          <p:cNvSpPr/>
          <p:nvPr userDrawn="1"/>
        </p:nvSpPr>
        <p:spPr>
          <a:xfrm>
            <a:off x="5019568" y="6029864"/>
            <a:ext cx="3343197" cy="828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2116" y="630750"/>
            <a:ext cx="74626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2116" y="3110425"/>
            <a:ext cx="74626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9852F885-6E99-4073-81A6-44F2D8FA892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71" y="6260003"/>
            <a:ext cx="1582272" cy="557818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9AB5DB3D-29C1-4F10-9419-29D4F88AD10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159" y="6431897"/>
            <a:ext cx="2116179" cy="214031"/>
          </a:xfrm>
          <a:prstGeom prst="rect">
            <a:avLst/>
          </a:prstGeom>
        </p:spPr>
      </p:pic>
      <p:grpSp>
        <p:nvGrpSpPr>
          <p:cNvPr id="5" name="Skupina 4">
            <a:extLst>
              <a:ext uri="{FF2B5EF4-FFF2-40B4-BE49-F238E27FC236}">
                <a16:creationId xmlns:a16="http://schemas.microsoft.com/office/drawing/2014/main" id="{7A0B8FCE-472C-97B9-6274-A3C1E046A2CC}"/>
              </a:ext>
            </a:extLst>
          </p:cNvPr>
          <p:cNvGrpSpPr/>
          <p:nvPr userDrawn="1"/>
        </p:nvGrpSpPr>
        <p:grpSpPr>
          <a:xfrm>
            <a:off x="2867640" y="6146218"/>
            <a:ext cx="1325818" cy="595428"/>
            <a:chOff x="-326393" y="0"/>
            <a:chExt cx="1477965" cy="663575"/>
          </a:xfrm>
        </p:grpSpPr>
        <p:pic>
          <p:nvPicPr>
            <p:cNvPr id="8" name="Slika 7">
              <a:extLst>
                <a:ext uri="{FF2B5EF4-FFF2-40B4-BE49-F238E27FC236}">
                  <a16:creationId xmlns:a16="http://schemas.microsoft.com/office/drawing/2014/main" id="{769829EA-FE08-BCE2-9654-3823455CB0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212" y="0"/>
              <a:ext cx="975360" cy="663575"/>
            </a:xfrm>
            <a:prstGeom prst="rect">
              <a:avLst/>
            </a:prstGeom>
          </p:spPr>
        </p:pic>
        <p:pic>
          <p:nvPicPr>
            <p:cNvPr id="10" name="Slika 9">
              <a:extLst>
                <a:ext uri="{FF2B5EF4-FFF2-40B4-BE49-F238E27FC236}">
                  <a16:creationId xmlns:a16="http://schemas.microsoft.com/office/drawing/2014/main" id="{8469A39C-D246-B2F9-7A2E-6F98EAC8F78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6" t="14349" r="65248" b="16115"/>
            <a:stretch/>
          </p:blipFill>
          <p:spPr bwMode="auto">
            <a:xfrm>
              <a:off x="-326393" y="324822"/>
              <a:ext cx="353675" cy="23138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432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4BDC-F081-4DE0-AAC6-8009C91DE419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2EEB-8B65-4BD0-A048-2B68B8EF28B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757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950471" cy="5811838"/>
          </a:xfrm>
        </p:spPr>
        <p:txBody>
          <a:bodyPr vert="eaVert"/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4BDC-F081-4DE0-AAC6-8009C91DE419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2EEB-8B65-4BD0-A048-2B68B8EF28B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598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4BDC-F081-4DE0-AAC6-8009C91DE419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2EEB-8B65-4BD0-A048-2B68B8EF28B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702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50185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4BDC-F081-4DE0-AAC6-8009C91DE419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2EEB-8B65-4BD0-A048-2B68B8EF28B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498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35077" y="1837150"/>
            <a:ext cx="4889091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5769077" y="1837150"/>
            <a:ext cx="4889091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4BDC-F081-4DE0-AAC6-8009C91DE419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2EEB-8B65-4BD0-A048-2B68B8EF28B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095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498" y="296299"/>
            <a:ext cx="9933891" cy="1325563"/>
          </a:xfrm>
        </p:spPr>
        <p:txBody>
          <a:bodyPr/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446498" y="1612337"/>
            <a:ext cx="48724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46498" y="2436249"/>
            <a:ext cx="4872465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5778910" y="1612337"/>
            <a:ext cx="489646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5778910" y="2436249"/>
            <a:ext cx="4896461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4BDC-F081-4DE0-AAC6-8009C91DE419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2EEB-8B65-4BD0-A048-2B68B8EF28B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880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4BDC-F081-4DE0-AAC6-8009C91DE419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2EEB-8B65-4BD0-A048-2B68B8EF28B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755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4BDC-F081-4DE0-AAC6-8009C91DE419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2EEB-8B65-4BD0-A048-2B68B8EF28B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643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563229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4BDC-F081-4DE0-AAC6-8009C91DE419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2EEB-8B65-4BD0-A048-2B68B8EF28B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419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37665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4BDC-F081-4DE0-AAC6-8009C91DE419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2EEB-8B65-4BD0-A048-2B68B8EF28B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598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435077" y="365125"/>
            <a:ext cx="102230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435077" y="1825625"/>
            <a:ext cx="102230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482082" y="6377750"/>
            <a:ext cx="12314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fld id="{C2214BDC-F081-4DE0-AAC6-8009C91DE419}" type="datetimeFigureOut">
              <a:rPr lang="sl-SI" smtClean="0"/>
              <a:pPr/>
              <a:t>6. 03. 2024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1713572" y="6361061"/>
            <a:ext cx="2634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4426347" y="6356350"/>
            <a:ext cx="489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fld id="{F1172EEB-8B65-4BD0-A048-2B68B8EF28B7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051866FF-7EE5-472B-9FBE-F5D573009BD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801" y="6260003"/>
            <a:ext cx="1582272" cy="557818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DA06E5B2-6123-4964-AAC7-A5C391F9829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989" y="6431897"/>
            <a:ext cx="2116179" cy="214031"/>
          </a:xfrm>
          <a:prstGeom prst="rect">
            <a:avLst/>
          </a:prstGeom>
        </p:spPr>
      </p:pic>
      <p:grpSp>
        <p:nvGrpSpPr>
          <p:cNvPr id="7" name="Skupina 6">
            <a:extLst>
              <a:ext uri="{FF2B5EF4-FFF2-40B4-BE49-F238E27FC236}">
                <a16:creationId xmlns:a16="http://schemas.microsoft.com/office/drawing/2014/main" id="{18F3AFCF-AFEC-32DC-1140-969E98F56DC9}"/>
              </a:ext>
            </a:extLst>
          </p:cNvPr>
          <p:cNvGrpSpPr/>
          <p:nvPr userDrawn="1"/>
        </p:nvGrpSpPr>
        <p:grpSpPr>
          <a:xfrm>
            <a:off x="5286747" y="6222393"/>
            <a:ext cx="1325818" cy="595428"/>
            <a:chOff x="-326393" y="0"/>
            <a:chExt cx="1477965" cy="663575"/>
          </a:xfrm>
        </p:grpSpPr>
        <p:pic>
          <p:nvPicPr>
            <p:cNvPr id="8" name="Slika 7">
              <a:extLst>
                <a:ext uri="{FF2B5EF4-FFF2-40B4-BE49-F238E27FC236}">
                  <a16:creationId xmlns:a16="http://schemas.microsoft.com/office/drawing/2014/main" id="{8A597FD7-8848-3464-47DC-C5F98FF3658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212" y="0"/>
              <a:ext cx="975360" cy="663575"/>
            </a:xfrm>
            <a:prstGeom prst="rect">
              <a:avLst/>
            </a:prstGeom>
          </p:spPr>
        </p:pic>
        <p:pic>
          <p:nvPicPr>
            <p:cNvPr id="9" name="Slika 8">
              <a:extLst>
                <a:ext uri="{FF2B5EF4-FFF2-40B4-BE49-F238E27FC236}">
                  <a16:creationId xmlns:a16="http://schemas.microsoft.com/office/drawing/2014/main" id="{4A21BFC3-1A1F-6D0D-859A-B0C391CD875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6" t="14349" r="65248" b="16115"/>
            <a:stretch/>
          </p:blipFill>
          <p:spPr bwMode="auto">
            <a:xfrm>
              <a:off x="-326393" y="324822"/>
              <a:ext cx="353675" cy="23138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12" name="Slika 11">
            <a:extLst>
              <a:ext uri="{FF2B5EF4-FFF2-40B4-BE49-F238E27FC236}">
                <a16:creationId xmlns:a16="http://schemas.microsoft.com/office/drawing/2014/main" id="{F36B1F90-269C-7D17-B75C-733E07686D93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0" y="0"/>
            <a:ext cx="127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47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7C51A1"/>
          </a:solidFill>
          <a:latin typeface="Fira Sans Medium" panose="020B0603050000020004" pitchFamily="34" charset="0"/>
          <a:ea typeface="Fira Sans Medium" panose="020B06030500000200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8691A6-18E1-4354-AF0B-ED680BEB0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 [ TVU 2024 ] </a:t>
            </a:r>
            <a:br>
              <a:rPr lang="sl-SI" dirty="0"/>
            </a:br>
            <a:r>
              <a:rPr lang="sl-SI" dirty="0"/>
              <a:t>[ PPT predloga ]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62B4F87-22FE-4A10-909B-00CC046BAE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[ Podnaslov ]</a:t>
            </a:r>
          </a:p>
        </p:txBody>
      </p:sp>
    </p:spTree>
    <p:extLst>
      <p:ext uri="{BB962C8B-B14F-4D97-AF65-F5344CB8AC3E}">
        <p14:creationId xmlns:p14="http://schemas.microsoft.com/office/powerpoint/2010/main" val="241383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753BF3-E449-4453-8430-F3A28DF6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Naslov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6291ED6-3583-4A1C-8BAB-535AAEBD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Tekst prosojnice</a:t>
            </a:r>
          </a:p>
        </p:txBody>
      </p:sp>
    </p:spTree>
    <p:extLst>
      <p:ext uri="{BB962C8B-B14F-4D97-AF65-F5344CB8AC3E}">
        <p14:creationId xmlns:p14="http://schemas.microsoft.com/office/powerpoint/2010/main" val="61295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o meri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C51A1"/>
      </a:hlink>
      <a:folHlink>
        <a:srgbClr val="7C51A1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16</Words>
  <Application>Microsoft Office PowerPoint</Application>
  <PresentationFormat>Širokozaslonsko</PresentationFormat>
  <Paragraphs>4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7" baseType="lpstr">
      <vt:lpstr>Calibri</vt:lpstr>
      <vt:lpstr>Fira Sans Medium</vt:lpstr>
      <vt:lpstr>Arial</vt:lpstr>
      <vt:lpstr>Fira Sans</vt:lpstr>
      <vt:lpstr>Officeova tema</vt:lpstr>
      <vt:lpstr> [ TVU 2024 ]  [ PPT predloga ]</vt:lpstr>
      <vt:lpstr>Naslov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TVU 2024 | 29 let</dc:title>
  <dc:creator>ACS</dc:creator>
  <cp:lastModifiedBy>Franci Lajovic</cp:lastModifiedBy>
  <cp:revision>50</cp:revision>
  <cp:lastPrinted>2020-11-19T06:41:24Z</cp:lastPrinted>
  <dcterms:created xsi:type="dcterms:W3CDTF">2020-11-15T11:19:05Z</dcterms:created>
  <dcterms:modified xsi:type="dcterms:W3CDTF">2024-03-06T12:47:40Z</dcterms:modified>
</cp:coreProperties>
</file>