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DE1B-3920-4040-B3C1-FF298B113511}" type="datetimeFigureOut">
              <a:rPr lang="en-SI" smtClean="0"/>
              <a:t>03/26/2025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8D7B-F1CA-154F-870A-175C5E4FAB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5132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38D7B-F1CA-154F-870A-175C5E4FAB63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241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A4E99-704A-1E46-A454-2F50CF6F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D47BB-A5BB-D3B6-1742-FBE8C2583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5BAC1-9382-A7DE-934A-1F92C02CF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5DFD-8CC4-C30F-C1EA-9E79C4E3E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38D7B-F1CA-154F-870A-175C5E4FAB63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87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C29F-3B53-7FC8-DBAA-A415E9930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268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DDEAB-E42A-6F73-6640-E72BB29B3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62686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033DE1-6D0C-8F1B-15FE-778C4A0EC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042" y="6109744"/>
            <a:ext cx="3455560" cy="5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B331-DFF9-2ED9-B94A-94F3F999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9" y="342900"/>
            <a:ext cx="8778412" cy="75643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0653-F336-A89B-E37D-60D513D1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9" y="1442235"/>
            <a:ext cx="8778411" cy="2328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697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lahko.si/" TargetMode="External"/><Relationship Id="rId13" Type="http://schemas.openxmlformats.org/officeDocument/2006/relationships/image" Target="../media/image7.svg"/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www.gov.si/drzavni-organi/ministrstva/ministrstvo-za-vzgojo-in-izobrazevanje/" TargetMode="External"/><Relationship Id="rId5" Type="http://schemas.openxmlformats.org/officeDocument/2006/relationships/hyperlink" Target="https://acs.si/" TargetMode="External"/><Relationship Id="rId10" Type="http://schemas.openxmlformats.org/officeDocument/2006/relationships/image" Target="../media/image5.svg"/><Relationship Id="rId4" Type="http://schemas.openxmlformats.org/officeDocument/2006/relationships/hyperlink" Target="https://tvu.acs.si/" TargetMode="Externa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s://lahko.si/" TargetMode="External"/><Relationship Id="rId13" Type="http://schemas.openxmlformats.org/officeDocument/2006/relationships/image" Target="../media/image7.svg"/><Relationship Id="rId3" Type="http://schemas.openxmlformats.org/officeDocument/2006/relationships/image" Target="../media/image9.jp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www.gov.si/drzavni-organi/ministrstva/ministrstvo-za-vzgojo-in-izobrazevanje/" TargetMode="External"/><Relationship Id="rId5" Type="http://schemas.openxmlformats.org/officeDocument/2006/relationships/hyperlink" Target="https://acs.si/" TargetMode="External"/><Relationship Id="rId10" Type="http://schemas.openxmlformats.org/officeDocument/2006/relationships/image" Target="../media/image5.svg"/><Relationship Id="rId4" Type="http://schemas.openxmlformats.org/officeDocument/2006/relationships/hyperlink" Target="https://tvu.acs.si/" TargetMode="Externa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le with white flowers&#10;&#10;AI-generated content may be incorrect.">
            <a:extLst>
              <a:ext uri="{FF2B5EF4-FFF2-40B4-BE49-F238E27FC236}">
                <a16:creationId xmlns:a16="http://schemas.microsoft.com/office/drawing/2014/main" id="{C1C982BD-4EC1-A2B1-B25C-68F22A7FE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otnik 12">
            <a:hlinkClick r:id="rId4"/>
            <a:extLst>
              <a:ext uri="{FF2B5EF4-FFF2-40B4-BE49-F238E27FC236}">
                <a16:creationId xmlns:a16="http://schemas.microsoft.com/office/drawing/2014/main" id="{DA85E5BF-43E5-865B-BC66-2A203732705C}"/>
              </a:ext>
            </a:extLst>
          </p:cNvPr>
          <p:cNvSpPr/>
          <p:nvPr userDrawn="1"/>
        </p:nvSpPr>
        <p:spPr>
          <a:xfrm>
            <a:off x="10799545" y="284672"/>
            <a:ext cx="1139413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hlinkClick r:id="rId4"/>
            <a:extLst>
              <a:ext uri="{FF2B5EF4-FFF2-40B4-BE49-F238E27FC236}">
                <a16:creationId xmlns:a16="http://schemas.microsoft.com/office/drawing/2014/main" id="{E8C85E85-645D-B2DF-13E0-23D722593955}"/>
              </a:ext>
            </a:extLst>
          </p:cNvPr>
          <p:cNvSpPr/>
          <p:nvPr userDrawn="1"/>
        </p:nvSpPr>
        <p:spPr>
          <a:xfrm>
            <a:off x="349597" y="280586"/>
            <a:ext cx="2720862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F35F2C4-A316-270B-3EFA-48CB1B7DB7D9}"/>
              </a:ext>
            </a:extLst>
          </p:cNvPr>
          <p:cNvGrpSpPr/>
          <p:nvPr userDrawn="1"/>
        </p:nvGrpSpPr>
        <p:grpSpPr>
          <a:xfrm>
            <a:off x="6425189" y="6055680"/>
            <a:ext cx="5513769" cy="718743"/>
            <a:chOff x="6425189" y="6055680"/>
            <a:chExt cx="5513769" cy="718743"/>
          </a:xfrm>
        </p:grpSpPr>
        <p:pic>
          <p:nvPicPr>
            <p:cNvPr id="3" name="Grafika 2">
              <a:hlinkClick r:id="rId5"/>
              <a:extLst>
                <a:ext uri="{FF2B5EF4-FFF2-40B4-BE49-F238E27FC236}">
                  <a16:creationId xmlns:a16="http://schemas.microsoft.com/office/drawing/2014/main" id="{EF7E3196-383A-C9C5-6077-8A4105D28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00478" y="6255735"/>
              <a:ext cx="1479098" cy="518688"/>
            </a:xfrm>
            <a:prstGeom prst="rect">
              <a:avLst/>
            </a:prstGeom>
          </p:spPr>
        </p:pic>
        <p:pic>
          <p:nvPicPr>
            <p:cNvPr id="5" name="Grafika 4">
              <a:hlinkClick r:id="rId8"/>
              <a:extLst>
                <a:ext uri="{FF2B5EF4-FFF2-40B4-BE49-F238E27FC236}">
                  <a16:creationId xmlns:a16="http://schemas.microsoft.com/office/drawing/2014/main" id="{03C98130-5F26-EBA5-B07F-13263EBB8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019881" y="6413397"/>
              <a:ext cx="698739" cy="203364"/>
            </a:xfrm>
            <a:prstGeom prst="rect">
              <a:avLst/>
            </a:prstGeom>
          </p:spPr>
        </p:pic>
        <p:pic>
          <p:nvPicPr>
            <p:cNvPr id="7" name="Grafika 6">
              <a:hlinkClick r:id="rId11"/>
              <a:extLst>
                <a:ext uri="{FF2B5EF4-FFF2-40B4-BE49-F238E27FC236}">
                  <a16:creationId xmlns:a16="http://schemas.microsoft.com/office/drawing/2014/main" id="{35C88D36-9E37-4B68-9115-CC0AAD016D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38910" y="6413463"/>
              <a:ext cx="2021636" cy="203233"/>
            </a:xfrm>
            <a:prstGeom prst="rect">
              <a:avLst/>
            </a:prstGeom>
          </p:spPr>
        </p:pic>
        <p:sp>
          <p:nvSpPr>
            <p:cNvPr id="2" name="PoljeZBesedilom 1">
              <a:extLst>
                <a:ext uri="{FF2B5EF4-FFF2-40B4-BE49-F238E27FC236}">
                  <a16:creationId xmlns:a16="http://schemas.microsoft.com/office/drawing/2014/main" id="{B619E33D-0911-F774-7FF1-46D7A0FD50DC}"/>
                </a:ext>
              </a:extLst>
            </p:cNvPr>
            <p:cNvSpPr txBox="1"/>
            <p:nvPr userDrawn="1"/>
          </p:nvSpPr>
          <p:spPr>
            <a:xfrm>
              <a:off x="6425189" y="6055680"/>
              <a:ext cx="551376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00" dirty="0">
                  <a:solidFill>
                    <a:srgbClr val="023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Nacionalni koordinator:                                                           TVU denarno omogoča:                                                                                 Sodelujemo: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2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D9719C6-462D-2642-655D-B3714F145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ravokotnik 14">
            <a:hlinkClick r:id="rId4"/>
            <a:extLst>
              <a:ext uri="{FF2B5EF4-FFF2-40B4-BE49-F238E27FC236}">
                <a16:creationId xmlns:a16="http://schemas.microsoft.com/office/drawing/2014/main" id="{3982E361-AC7B-591B-8A18-31C13DB11B03}"/>
              </a:ext>
            </a:extLst>
          </p:cNvPr>
          <p:cNvSpPr/>
          <p:nvPr userDrawn="1"/>
        </p:nvSpPr>
        <p:spPr>
          <a:xfrm>
            <a:off x="9782355" y="284672"/>
            <a:ext cx="2156603" cy="8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DBB458C-6946-0918-61E1-A67688D04313}"/>
              </a:ext>
            </a:extLst>
          </p:cNvPr>
          <p:cNvGrpSpPr/>
          <p:nvPr userDrawn="1"/>
        </p:nvGrpSpPr>
        <p:grpSpPr>
          <a:xfrm>
            <a:off x="4268586" y="5933749"/>
            <a:ext cx="5513769" cy="718743"/>
            <a:chOff x="6425189" y="6055680"/>
            <a:chExt cx="5513769" cy="718743"/>
          </a:xfrm>
        </p:grpSpPr>
        <p:pic>
          <p:nvPicPr>
            <p:cNvPr id="4" name="Grafika 3">
              <a:hlinkClick r:id="rId5"/>
              <a:extLst>
                <a:ext uri="{FF2B5EF4-FFF2-40B4-BE49-F238E27FC236}">
                  <a16:creationId xmlns:a16="http://schemas.microsoft.com/office/drawing/2014/main" id="{015B6C10-5804-C067-36D4-808F872F3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00478" y="6255735"/>
              <a:ext cx="1479098" cy="518688"/>
            </a:xfrm>
            <a:prstGeom prst="rect">
              <a:avLst/>
            </a:prstGeom>
          </p:spPr>
        </p:pic>
        <p:pic>
          <p:nvPicPr>
            <p:cNvPr id="5" name="Grafika 4">
              <a:hlinkClick r:id="rId8"/>
              <a:extLst>
                <a:ext uri="{FF2B5EF4-FFF2-40B4-BE49-F238E27FC236}">
                  <a16:creationId xmlns:a16="http://schemas.microsoft.com/office/drawing/2014/main" id="{2DEE0F61-0807-D780-9A3D-0C64E25AC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019881" y="6413397"/>
              <a:ext cx="698739" cy="203364"/>
            </a:xfrm>
            <a:prstGeom prst="rect">
              <a:avLst/>
            </a:prstGeom>
          </p:spPr>
        </p:pic>
        <p:pic>
          <p:nvPicPr>
            <p:cNvPr id="6" name="Grafika 5">
              <a:hlinkClick r:id="rId11"/>
              <a:extLst>
                <a:ext uri="{FF2B5EF4-FFF2-40B4-BE49-F238E27FC236}">
                  <a16:creationId xmlns:a16="http://schemas.microsoft.com/office/drawing/2014/main" id="{9F005A9F-E4DA-709C-4DC2-3A5396222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38910" y="6413463"/>
              <a:ext cx="2021636" cy="203233"/>
            </a:xfrm>
            <a:prstGeom prst="rect">
              <a:avLst/>
            </a:prstGeom>
          </p:spPr>
        </p:pic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F547D278-D690-9171-F0F4-52FB08718019}"/>
                </a:ext>
              </a:extLst>
            </p:cNvPr>
            <p:cNvSpPr txBox="1"/>
            <p:nvPr userDrawn="1"/>
          </p:nvSpPr>
          <p:spPr>
            <a:xfrm>
              <a:off x="6425189" y="6055680"/>
              <a:ext cx="551376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00" dirty="0">
                  <a:solidFill>
                    <a:srgbClr val="023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Nacionalni koordinator:                                                           TVU denarno omogoča:                                                                                 Sodelujemo: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23E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2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1F2D-17F0-D51D-E006-771442BDD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Glavni naslov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D300A-9E08-5D8D-F3D9-9BBF20689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226880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3D4F9-CFCD-7854-2340-DE3BAFF5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95" y="342900"/>
            <a:ext cx="8407355" cy="756435"/>
          </a:xfrm>
        </p:spPr>
        <p:txBody>
          <a:bodyPr/>
          <a:lstStyle/>
          <a:p>
            <a:r>
              <a:rPr lang="en-SI" dirty="0"/>
              <a:t>Glavni naslov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F751C1-E6FA-9534-AFAE-4D8BC6DE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96" y="1442236"/>
            <a:ext cx="8407354" cy="756436"/>
          </a:xfrm>
        </p:spPr>
        <p:txBody>
          <a:bodyPr/>
          <a:lstStyle/>
          <a:p>
            <a:r>
              <a:rPr lang="en-SI" dirty="0"/>
              <a:t>Podnaslov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2FEA00B-6413-51DB-C84B-CFF31034EE3C}"/>
              </a:ext>
            </a:extLst>
          </p:cNvPr>
          <p:cNvSpPr txBox="1">
            <a:spLocks/>
          </p:cNvSpPr>
          <p:nvPr/>
        </p:nvSpPr>
        <p:spPr>
          <a:xfrm>
            <a:off x="716096" y="2138886"/>
            <a:ext cx="8407354" cy="3744121"/>
          </a:xfrm>
          <a:prstGeom prst="rect">
            <a:avLst/>
          </a:prstGeom>
        </p:spPr>
        <p:txBody>
          <a:bodyPr numCol="2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2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60"/>
              </a:lnSpc>
            </a:pPr>
            <a:r>
              <a:rPr lang="en-GB" sz="1800" dirty="0" err="1">
                <a:effectLst/>
                <a:latin typeface="Helvetica" pitchFamily="2" charset="0"/>
              </a:rPr>
              <a:t>Apiendion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rempost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adis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pos</a:t>
            </a:r>
            <a:r>
              <a:rPr lang="en-GB" sz="1800" dirty="0">
                <a:effectLst/>
                <a:latin typeface="Helvetica" pitchFamily="2" charset="0"/>
              </a:rPr>
              <a:t> mi, </a:t>
            </a:r>
            <a:r>
              <a:rPr lang="en-GB" sz="1800" dirty="0" err="1">
                <a:effectLst/>
                <a:latin typeface="Helvetica" pitchFamily="2" charset="0"/>
              </a:rPr>
              <a:t>temque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sandis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quas</a:t>
            </a:r>
            <a:r>
              <a:rPr lang="en-GB" sz="1800" dirty="0">
                <a:effectLst/>
                <a:latin typeface="Helvetica" pitchFamily="2" charset="0"/>
              </a:rPr>
              <a:t> ma </a:t>
            </a:r>
            <a:r>
              <a:rPr lang="en-GB" sz="1800" dirty="0" err="1">
                <a:effectLst/>
                <a:latin typeface="Helvetica" pitchFamily="2" charset="0"/>
              </a:rPr>
              <a:t>saectiaes</a:t>
            </a:r>
            <a:r>
              <a:rPr lang="en-GB" sz="1800" dirty="0">
                <a:effectLst/>
                <a:latin typeface="Helvetica" pitchFamily="2" charset="0"/>
              </a:rPr>
              <a:t> et </a:t>
            </a:r>
            <a:r>
              <a:rPr lang="en-GB" sz="1800" dirty="0" err="1">
                <a:effectLst/>
                <a:latin typeface="Helvetica" pitchFamily="2" charset="0"/>
              </a:rPr>
              <a:t>laborion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peratetur</a:t>
            </a:r>
            <a:r>
              <a:rPr lang="en-GB" sz="1800" dirty="0">
                <a:effectLst/>
                <a:latin typeface="Helvetica" pitchFamily="2" charset="0"/>
              </a:rPr>
              <a:t>?</a:t>
            </a:r>
          </a:p>
          <a:p>
            <a:pPr>
              <a:lnSpc>
                <a:spcPts val="2360"/>
              </a:lnSpc>
            </a:pPr>
            <a:r>
              <a:rPr lang="en-GB" sz="1800" dirty="0" err="1">
                <a:effectLst/>
                <a:latin typeface="Helvetica" pitchFamily="2" charset="0"/>
              </a:rPr>
              <a:t>Dolupta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tiberi</a:t>
            </a:r>
            <a:r>
              <a:rPr lang="en-GB" sz="1800" dirty="0">
                <a:effectLst/>
                <a:latin typeface="Helvetica" pitchFamily="2" charset="0"/>
              </a:rPr>
              <a:t> rat di </a:t>
            </a:r>
            <a:r>
              <a:rPr lang="en-GB" sz="1800" dirty="0" err="1">
                <a:effectLst/>
                <a:latin typeface="Helvetica" pitchFamily="2" charset="0"/>
              </a:rPr>
              <a:t>ut</a:t>
            </a:r>
            <a:r>
              <a:rPr lang="en-GB" sz="1800" dirty="0">
                <a:effectLst/>
                <a:latin typeface="Helvetica" pitchFamily="2" charset="0"/>
              </a:rPr>
              <a:t> dolore </a:t>
            </a:r>
            <a:r>
              <a:rPr lang="en-GB" sz="1800" dirty="0" err="1">
                <a:effectLst/>
                <a:latin typeface="Helvetica" pitchFamily="2" charset="0"/>
              </a:rPr>
              <a:t>niscius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cimiliquo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solut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rerumquibus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esequun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tintus</a:t>
            </a:r>
            <a:r>
              <a:rPr lang="en-GB" sz="1800" dirty="0">
                <a:effectLst/>
                <a:latin typeface="Helvetica" pitchFamily="2" charset="0"/>
              </a:rPr>
              <a:t> qui </a:t>
            </a:r>
            <a:r>
              <a:rPr lang="en-GB" sz="1800" dirty="0" err="1">
                <a:effectLst/>
                <a:latin typeface="Helvetica" pitchFamily="2" charset="0"/>
              </a:rPr>
              <a:t>verit</a:t>
            </a:r>
            <a:r>
              <a:rPr lang="en-GB" sz="1800" dirty="0">
                <a:effectLst/>
                <a:latin typeface="Helvetica" pitchFamily="2" charset="0"/>
              </a:rPr>
              <a:t>, que </a:t>
            </a:r>
            <a:r>
              <a:rPr lang="en-GB" sz="1800" dirty="0" err="1">
                <a:effectLst/>
                <a:latin typeface="Helvetica" pitchFamily="2" charset="0"/>
              </a:rPr>
              <a:t>dolupis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exceseque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commoluptate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doloriam</a:t>
            </a:r>
            <a:r>
              <a:rPr lang="en-GB" sz="1800" dirty="0">
                <a:effectLst/>
                <a:latin typeface="Helvetica" pitchFamily="2" charset="0"/>
              </a:rPr>
              <a:t> in </a:t>
            </a:r>
            <a:r>
              <a:rPr lang="en-GB" sz="1800" dirty="0" err="1">
                <a:effectLst/>
                <a:latin typeface="Helvetica" pitchFamily="2" charset="0"/>
              </a:rPr>
              <a:t>nihicae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scillut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aboratem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quaestemo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eos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magnisc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idunt</a:t>
            </a:r>
            <a:r>
              <a:rPr lang="en-GB" sz="1800" dirty="0">
                <a:effectLst/>
                <a:latin typeface="Helvetica" pitchFamily="2" charset="0"/>
              </a:rPr>
              <a:t>, </a:t>
            </a:r>
            <a:r>
              <a:rPr lang="en-GB" sz="1800" dirty="0" err="1">
                <a:effectLst/>
                <a:latin typeface="Helvetica" pitchFamily="2" charset="0"/>
              </a:rPr>
              <a:t>omnis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doluptatem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sitatatior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acerum</a:t>
            </a:r>
            <a:r>
              <a:rPr lang="en-GB" sz="1800" dirty="0">
                <a:effectLst/>
                <a:latin typeface="Helvetica" pitchFamily="2" charset="0"/>
              </a:rPr>
              <a:t> vent </a:t>
            </a:r>
            <a:r>
              <a:rPr lang="en-GB" sz="1800" dirty="0" err="1">
                <a:effectLst/>
                <a:latin typeface="Helvetica" pitchFamily="2" charset="0"/>
              </a:rPr>
              <a:t>atio</a:t>
            </a:r>
            <a:r>
              <a:rPr lang="en-GB" sz="1800" dirty="0">
                <a:effectLst/>
                <a:latin typeface="Helvetica" pitchFamily="2" charset="0"/>
              </a:rPr>
              <a:t>. </a:t>
            </a:r>
            <a:r>
              <a:rPr lang="en-GB" sz="1800" dirty="0" err="1">
                <a:effectLst/>
                <a:latin typeface="Helvetica" pitchFamily="2" charset="0"/>
              </a:rPr>
              <a:t>Facerore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volorpor</a:t>
            </a:r>
            <a:r>
              <a:rPr lang="en-GB" sz="1800" dirty="0">
                <a:effectLst/>
                <a:latin typeface="Helvetica" pitchFamily="2" charset="0"/>
              </a:rPr>
              <a:t> sus.</a:t>
            </a:r>
          </a:p>
          <a:p>
            <a:pPr>
              <a:lnSpc>
                <a:spcPts val="2360"/>
              </a:lnSpc>
            </a:pPr>
            <a:endParaRPr lang="en-GB" sz="1800" dirty="0">
              <a:effectLst/>
              <a:latin typeface="Helvetica" pitchFamily="2" charset="0"/>
            </a:endParaRPr>
          </a:p>
          <a:p>
            <a:pPr>
              <a:lnSpc>
                <a:spcPts val="2360"/>
              </a:lnSpc>
            </a:pPr>
            <a:r>
              <a:rPr lang="en-GB" sz="1800" dirty="0">
                <a:effectLst/>
                <a:latin typeface="Helvetica" pitchFamily="2" charset="0"/>
              </a:rPr>
              <a:t>Hit </a:t>
            </a:r>
            <a:r>
              <a:rPr lang="en-GB" sz="1800" dirty="0" err="1">
                <a:effectLst/>
                <a:latin typeface="Helvetica" pitchFamily="2" charset="0"/>
              </a:rPr>
              <a:t>ut</a:t>
            </a:r>
            <a:r>
              <a:rPr lang="en-GB" sz="1800" dirty="0">
                <a:effectLst/>
                <a:latin typeface="Helvetica" pitchFamily="2" charset="0"/>
              </a:rPr>
              <a:t> pa </a:t>
            </a:r>
            <a:r>
              <a:rPr lang="en-GB" sz="1800" dirty="0" err="1">
                <a:effectLst/>
                <a:latin typeface="Helvetica" pitchFamily="2" charset="0"/>
              </a:rPr>
              <a:t>cullorrum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faciis</a:t>
            </a:r>
            <a:r>
              <a:rPr lang="en-GB" sz="1800" dirty="0">
                <a:effectLst/>
                <a:latin typeface="Helvetica" pitchFamily="2" charset="0"/>
              </a:rPr>
              <a:t> et </a:t>
            </a:r>
            <a:r>
              <a:rPr lang="en-GB" sz="1800" dirty="0" err="1">
                <a:effectLst/>
                <a:latin typeface="Helvetica" pitchFamily="2" charset="0"/>
              </a:rPr>
              <a:t>molorrum</a:t>
            </a:r>
            <a:r>
              <a:rPr lang="en-GB" sz="1800" dirty="0">
                <a:effectLst/>
                <a:latin typeface="Helvetica" pitchFamily="2" charset="0"/>
              </a:rPr>
              <a:t> que </a:t>
            </a:r>
            <a:r>
              <a:rPr lang="en-GB" sz="1800" dirty="0" err="1">
                <a:effectLst/>
                <a:latin typeface="Helvetica" pitchFamily="2" charset="0"/>
              </a:rPr>
              <a:t>volupta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nusdandanis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dolupta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sunti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volorerum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fuga</a:t>
            </a:r>
            <a:r>
              <a:rPr lang="en-GB" sz="1800" dirty="0">
                <a:effectLst/>
                <a:latin typeface="Helvetica" pitchFamily="2" charset="0"/>
              </a:rPr>
              <a:t>. Ga. Ri </a:t>
            </a:r>
            <a:r>
              <a:rPr lang="en-GB" sz="1800" dirty="0" err="1">
                <a:effectLst/>
                <a:latin typeface="Helvetica" pitchFamily="2" charset="0"/>
              </a:rPr>
              <a:t>consequae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nost</a:t>
            </a:r>
            <a:r>
              <a:rPr lang="en-GB" sz="1800" dirty="0">
                <a:effectLst/>
                <a:latin typeface="Helvetica" pitchFamily="2" charset="0"/>
              </a:rPr>
              <a:t> doles </a:t>
            </a:r>
            <a:r>
              <a:rPr lang="en-GB" sz="1800" dirty="0" err="1">
                <a:effectLst/>
                <a:latin typeface="Helvetica" pitchFamily="2" charset="0"/>
              </a:rPr>
              <a:t>imil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iditibusdae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inctota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tiberer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cienderum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idenemo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dit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alibus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expedis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inctas</a:t>
            </a:r>
            <a:r>
              <a:rPr lang="en-GB" sz="1800" dirty="0">
                <a:effectLst/>
                <a:latin typeface="Helvetica" pitchFamily="2" charset="0"/>
              </a:rPr>
              <a:t> sim </a:t>
            </a:r>
            <a:r>
              <a:rPr lang="en-GB" sz="1800" dirty="0" err="1">
                <a:effectLst/>
                <a:latin typeface="Helvetica" pitchFamily="2" charset="0"/>
              </a:rPr>
              <a:t>excerumque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quaspit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offic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totati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offic</a:t>
            </a:r>
            <a:r>
              <a:rPr lang="en-GB" sz="1800" dirty="0">
                <a:effectLst/>
                <a:latin typeface="Helvetica" pitchFamily="2" charset="0"/>
              </a:rPr>
              <a:t> to </a:t>
            </a:r>
            <a:r>
              <a:rPr lang="en-GB" sz="1800" dirty="0" err="1">
                <a:effectLst/>
                <a:latin typeface="Helvetica" pitchFamily="2" charset="0"/>
              </a:rPr>
              <a:t>eos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magnatatem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volo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cuptum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quiaspe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roviduciis</a:t>
            </a:r>
            <a:r>
              <a:rPr lang="en-GB" sz="1800" dirty="0">
                <a:effectLst/>
                <a:latin typeface="Helvetica" pitchFamily="2" charset="0"/>
              </a:rPr>
              <a:t> et ad </a:t>
            </a:r>
            <a:r>
              <a:rPr lang="en-GB" sz="1800" dirty="0" err="1">
                <a:effectLst/>
                <a:latin typeface="Helvetica" pitchFamily="2" charset="0"/>
              </a:rPr>
              <a:t>quia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estis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nobit</a:t>
            </a:r>
            <a:r>
              <a:rPr lang="en-GB" sz="1800" dirty="0">
                <a:effectLst/>
                <a:latin typeface="Helvetica" pitchFamily="2" charset="0"/>
              </a:rPr>
              <a:t> ad que </a:t>
            </a:r>
            <a:r>
              <a:rPr lang="en-GB" sz="1800" dirty="0" err="1">
                <a:effectLst/>
                <a:latin typeface="Helvetica" pitchFamily="2" charset="0"/>
              </a:rPr>
              <a:t>nesti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nimint</a:t>
            </a:r>
            <a:r>
              <a:rPr lang="en-GB" sz="18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15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8EC6-928C-2807-E920-1891BC7E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F7122-39A1-4D0B-88AA-D2D3376E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95" y="342900"/>
            <a:ext cx="8407355" cy="756435"/>
          </a:xfrm>
        </p:spPr>
        <p:txBody>
          <a:bodyPr/>
          <a:lstStyle/>
          <a:p>
            <a:r>
              <a:rPr lang="en-SI" dirty="0"/>
              <a:t>Glavni naslov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EC3B0C-C514-7F3E-4130-C631C21B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96" y="1442236"/>
            <a:ext cx="8407354" cy="756436"/>
          </a:xfrm>
        </p:spPr>
        <p:txBody>
          <a:bodyPr/>
          <a:lstStyle/>
          <a:p>
            <a:r>
              <a:rPr lang="en-SI" dirty="0"/>
              <a:t>Podnaslov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C979757-C4A1-7C2F-DB7D-19EBF71BA458}"/>
              </a:ext>
            </a:extLst>
          </p:cNvPr>
          <p:cNvSpPr txBox="1">
            <a:spLocks/>
          </p:cNvSpPr>
          <p:nvPr/>
        </p:nvSpPr>
        <p:spPr>
          <a:xfrm>
            <a:off x="716096" y="2138886"/>
            <a:ext cx="4671152" cy="4036516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2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60"/>
              </a:lnSpc>
            </a:pPr>
            <a:r>
              <a:rPr lang="en-GB" sz="1800" dirty="0" err="1">
                <a:effectLst/>
                <a:latin typeface="Helvetica" pitchFamily="2" charset="0"/>
              </a:rPr>
              <a:t>Apiendion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rempost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adis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pos</a:t>
            </a:r>
            <a:r>
              <a:rPr lang="en-GB" sz="1800" dirty="0">
                <a:effectLst/>
                <a:latin typeface="Helvetica" pitchFamily="2" charset="0"/>
              </a:rPr>
              <a:t> mi, </a:t>
            </a:r>
            <a:r>
              <a:rPr lang="en-GB" sz="1800" dirty="0" err="1">
                <a:effectLst/>
                <a:latin typeface="Helvetica" pitchFamily="2" charset="0"/>
              </a:rPr>
              <a:t>temque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sandis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quas</a:t>
            </a:r>
            <a:r>
              <a:rPr lang="en-GB" sz="1800" dirty="0">
                <a:effectLst/>
                <a:latin typeface="Helvetica" pitchFamily="2" charset="0"/>
              </a:rPr>
              <a:t> ma </a:t>
            </a:r>
            <a:r>
              <a:rPr lang="en-GB" sz="1800" dirty="0" err="1">
                <a:effectLst/>
                <a:latin typeface="Helvetica" pitchFamily="2" charset="0"/>
              </a:rPr>
              <a:t>saectiaes</a:t>
            </a:r>
            <a:r>
              <a:rPr lang="en-GB" sz="1800" dirty="0">
                <a:effectLst/>
                <a:latin typeface="Helvetica" pitchFamily="2" charset="0"/>
              </a:rPr>
              <a:t> et </a:t>
            </a:r>
            <a:r>
              <a:rPr lang="en-GB" sz="1800" dirty="0" err="1">
                <a:effectLst/>
                <a:latin typeface="Helvetica" pitchFamily="2" charset="0"/>
              </a:rPr>
              <a:t>laborion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peratetur</a:t>
            </a:r>
            <a:r>
              <a:rPr lang="en-GB" sz="1800" dirty="0">
                <a:effectLst/>
                <a:latin typeface="Helvetica" pitchFamily="2" charset="0"/>
              </a:rPr>
              <a:t>?</a:t>
            </a:r>
          </a:p>
          <a:p>
            <a:pPr>
              <a:lnSpc>
                <a:spcPts val="2360"/>
              </a:lnSpc>
            </a:pPr>
            <a:r>
              <a:rPr lang="en-GB" sz="1800" dirty="0" err="1">
                <a:effectLst/>
                <a:latin typeface="Helvetica" pitchFamily="2" charset="0"/>
              </a:rPr>
              <a:t>Dolupta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tiberi</a:t>
            </a:r>
            <a:r>
              <a:rPr lang="en-GB" sz="1800" dirty="0">
                <a:effectLst/>
                <a:latin typeface="Helvetica" pitchFamily="2" charset="0"/>
              </a:rPr>
              <a:t> rat di </a:t>
            </a:r>
            <a:r>
              <a:rPr lang="en-GB" sz="1800" dirty="0" err="1">
                <a:effectLst/>
                <a:latin typeface="Helvetica" pitchFamily="2" charset="0"/>
              </a:rPr>
              <a:t>ut</a:t>
            </a:r>
            <a:r>
              <a:rPr lang="en-GB" sz="1800" dirty="0">
                <a:effectLst/>
                <a:latin typeface="Helvetica" pitchFamily="2" charset="0"/>
              </a:rPr>
              <a:t> dolore </a:t>
            </a:r>
            <a:r>
              <a:rPr lang="en-GB" sz="1800" dirty="0" err="1">
                <a:effectLst/>
                <a:latin typeface="Helvetica" pitchFamily="2" charset="0"/>
              </a:rPr>
              <a:t>niscius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cimiliquo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solut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rerumquibus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esequun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tintus</a:t>
            </a:r>
            <a:r>
              <a:rPr lang="en-GB" sz="1800" dirty="0">
                <a:effectLst/>
                <a:latin typeface="Helvetica" pitchFamily="2" charset="0"/>
              </a:rPr>
              <a:t> qui </a:t>
            </a:r>
            <a:r>
              <a:rPr lang="en-GB" sz="1800" dirty="0" err="1">
                <a:effectLst/>
                <a:latin typeface="Helvetica" pitchFamily="2" charset="0"/>
              </a:rPr>
              <a:t>verit</a:t>
            </a:r>
            <a:r>
              <a:rPr lang="en-GB" sz="1800" dirty="0">
                <a:effectLst/>
                <a:latin typeface="Helvetica" pitchFamily="2" charset="0"/>
              </a:rPr>
              <a:t>, que </a:t>
            </a:r>
            <a:r>
              <a:rPr lang="en-GB" sz="1800" dirty="0" err="1">
                <a:effectLst/>
                <a:latin typeface="Helvetica" pitchFamily="2" charset="0"/>
              </a:rPr>
              <a:t>dolupis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exceseque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commoluptate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doloriam</a:t>
            </a:r>
            <a:r>
              <a:rPr lang="en-GB" sz="1800" dirty="0">
                <a:effectLst/>
                <a:latin typeface="Helvetica" pitchFamily="2" charset="0"/>
              </a:rPr>
              <a:t> in </a:t>
            </a:r>
            <a:r>
              <a:rPr lang="en-GB" sz="1800" dirty="0" err="1">
                <a:effectLst/>
                <a:latin typeface="Helvetica" pitchFamily="2" charset="0"/>
              </a:rPr>
              <a:t>nihicae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scillut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aboratem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quaestemo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eos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est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magnisc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idunt</a:t>
            </a:r>
            <a:r>
              <a:rPr lang="en-GB" sz="1800" dirty="0">
                <a:effectLst/>
                <a:latin typeface="Helvetica" pitchFamily="2" charset="0"/>
              </a:rPr>
              <a:t>, </a:t>
            </a:r>
            <a:r>
              <a:rPr lang="en-GB" sz="1800" dirty="0" err="1">
                <a:effectLst/>
                <a:latin typeface="Helvetica" pitchFamily="2" charset="0"/>
              </a:rPr>
              <a:t>omnis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doluptatem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sitatatior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acerum</a:t>
            </a:r>
            <a:r>
              <a:rPr lang="en-GB" sz="1800" dirty="0">
                <a:effectLst/>
                <a:latin typeface="Helvetica" pitchFamily="2" charset="0"/>
              </a:rPr>
              <a:t> vent </a:t>
            </a:r>
            <a:r>
              <a:rPr lang="en-GB" sz="1800" dirty="0" err="1">
                <a:effectLst/>
                <a:latin typeface="Helvetica" pitchFamily="2" charset="0"/>
              </a:rPr>
              <a:t>atio</a:t>
            </a:r>
            <a:r>
              <a:rPr lang="en-GB" sz="1800" dirty="0">
                <a:effectLst/>
                <a:latin typeface="Helvetica" pitchFamily="2" charset="0"/>
              </a:rPr>
              <a:t>. </a:t>
            </a:r>
            <a:r>
              <a:rPr lang="en-GB" sz="1800" dirty="0" err="1">
                <a:effectLst/>
                <a:latin typeface="Helvetica" pitchFamily="2" charset="0"/>
              </a:rPr>
              <a:t>Facerore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volorpor</a:t>
            </a:r>
            <a:r>
              <a:rPr lang="en-GB" sz="1800" dirty="0">
                <a:effectLst/>
                <a:latin typeface="Helvetica" pitchFamily="2" charset="0"/>
              </a:rPr>
              <a:t> sus</a:t>
            </a:r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id="{A248B58B-CED5-E47C-93C8-96F31ED9B12E}"/>
              </a:ext>
            </a:extLst>
          </p:cNvPr>
          <p:cNvSpPr/>
          <p:nvPr/>
        </p:nvSpPr>
        <p:spPr>
          <a:xfrm>
            <a:off x="5982159" y="2198672"/>
            <a:ext cx="2699133" cy="2699133"/>
          </a:xfrm>
          <a:prstGeom prst="sun">
            <a:avLst/>
          </a:prstGeom>
          <a:solidFill>
            <a:srgbClr val="023E88"/>
          </a:solidFill>
          <a:ln>
            <a:solidFill>
              <a:srgbClr val="023E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5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182</Words>
  <Application>Microsoft Office PowerPoint</Application>
  <PresentationFormat>Širokozaslonsko</PresentationFormat>
  <Paragraphs>14</Paragraphs>
  <Slides>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</vt:lpstr>
      <vt:lpstr>Office Theme</vt:lpstr>
      <vt:lpstr>1_Office Theme</vt:lpstr>
      <vt:lpstr>Glavni naslov</vt:lpstr>
      <vt:lpstr>Glavni naslov</vt:lpstr>
      <vt:lpstr>Glavni naslov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Tedni vseživljenjskega učenja 2025</dc:title>
  <dc:creator>ACS</dc:creator>
  <cp:keywords>TVU2025;TVU30let</cp:keywords>
  <cp:lastModifiedBy>Franci Lajovic</cp:lastModifiedBy>
  <cp:revision>9</cp:revision>
  <dcterms:created xsi:type="dcterms:W3CDTF">2025-01-25T21:24:18Z</dcterms:created>
  <dcterms:modified xsi:type="dcterms:W3CDTF">2025-03-26T07:31:09Z</dcterms:modified>
</cp:coreProperties>
</file>