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3" r:id="rId6"/>
  </p:sldMasterIdLst>
  <p:notesMasterIdLst>
    <p:notesMasterId r:id="rId13"/>
  </p:notesMasterIdLst>
  <p:sldIdLst>
    <p:sldId id="256" r:id="rId7"/>
    <p:sldId id="261" r:id="rId8"/>
    <p:sldId id="259" r:id="rId9"/>
    <p:sldId id="262" r:id="rId10"/>
    <p:sldId id="260" r:id="rId11"/>
    <p:sldId id="264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F3D"/>
    <a:srgbClr val="FBA61B"/>
    <a:srgbClr val="FFCA05"/>
    <a:srgbClr val="FFEFD1"/>
    <a:srgbClr val="02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2"/>
    <p:restoredTop sz="94658"/>
  </p:normalViewPr>
  <p:slideViewPr>
    <p:cSldViewPr snapToGrid="0">
      <p:cViewPr varScale="1">
        <p:scale>
          <a:sx n="105" d="100"/>
          <a:sy n="105" d="100"/>
        </p:scale>
        <p:origin x="7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DE1B-3920-4040-B3C1-FF298B113511}" type="datetimeFigureOut">
              <a:rPr lang="en-SI" smtClean="0"/>
              <a:t>03/24/2026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8D7B-F1CA-154F-870A-175C5E4FAB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5132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C29F-3B53-7FC8-DBAA-A415E9930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852" y="1801632"/>
            <a:ext cx="862686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DDEAB-E42A-6F73-6640-E72BB29B3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852" y="4281307"/>
            <a:ext cx="862686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084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B331-DFF9-2ED9-B94A-94F3F9995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039" y="342900"/>
            <a:ext cx="8778412" cy="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0653-F336-A89B-E37D-60D513D1A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039" y="1442235"/>
            <a:ext cx="8778411" cy="2328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697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B331-DFF9-2ED9-B94A-94F3F999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14" y="1819003"/>
            <a:ext cx="5964320" cy="3393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078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vu.acs.si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vu.acs.si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vu.acs.si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>
            <a:hlinkClick r:id="rId4"/>
            <a:extLst>
              <a:ext uri="{FF2B5EF4-FFF2-40B4-BE49-F238E27FC236}">
                <a16:creationId xmlns:a16="http://schemas.microsoft.com/office/drawing/2014/main" id="{E8C85E85-645D-B2DF-13E0-23D722593955}"/>
              </a:ext>
            </a:extLst>
          </p:cNvPr>
          <p:cNvSpPr/>
          <p:nvPr userDrawn="1"/>
        </p:nvSpPr>
        <p:spPr>
          <a:xfrm>
            <a:off x="349597" y="280586"/>
            <a:ext cx="2720862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2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hlinkClick r:id="rId4"/>
            <a:extLst>
              <a:ext uri="{FF2B5EF4-FFF2-40B4-BE49-F238E27FC236}">
                <a16:creationId xmlns:a16="http://schemas.microsoft.com/office/drawing/2014/main" id="{3982E361-AC7B-591B-8A18-31C13DB11B03}"/>
              </a:ext>
            </a:extLst>
          </p:cNvPr>
          <p:cNvSpPr/>
          <p:nvPr userDrawn="1"/>
        </p:nvSpPr>
        <p:spPr>
          <a:xfrm>
            <a:off x="9782355" y="284672"/>
            <a:ext cx="2156603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23E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2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hlinkClick r:id="rId4"/>
            <a:extLst>
              <a:ext uri="{FF2B5EF4-FFF2-40B4-BE49-F238E27FC236}">
                <a16:creationId xmlns:a16="http://schemas.microsoft.com/office/drawing/2014/main" id="{3982E361-AC7B-591B-8A18-31C13DB11B03}"/>
              </a:ext>
            </a:extLst>
          </p:cNvPr>
          <p:cNvSpPr/>
          <p:nvPr userDrawn="1"/>
        </p:nvSpPr>
        <p:spPr>
          <a:xfrm>
            <a:off x="9782355" y="284672"/>
            <a:ext cx="2156603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8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23E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2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1F2D-17F0-D51D-E006-771442BDD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27" y="1372383"/>
            <a:ext cx="8626867" cy="2387600"/>
          </a:xfrm>
        </p:spPr>
        <p:txBody>
          <a:bodyPr/>
          <a:lstStyle/>
          <a:p>
            <a:pPr algn="l"/>
            <a:r>
              <a:rPr lang="sl-SI" sz="4800" dirty="0">
                <a:solidFill>
                  <a:schemeClr val="bg1"/>
                </a:solidFill>
              </a:rPr>
              <a:t>Naslov</a:t>
            </a:r>
            <a:endParaRPr lang="en-SI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D300A-9E08-5D8D-F3D9-9BBF20689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065" y="3800593"/>
            <a:ext cx="4749650" cy="803585"/>
          </a:xfrm>
        </p:spPr>
        <p:txBody>
          <a:bodyPr/>
          <a:lstStyle/>
          <a:p>
            <a:pPr algn="l"/>
            <a:r>
              <a:rPr lang="sl-SI" sz="2000" b="1" dirty="0"/>
              <a:t>Podnaslov 1</a:t>
            </a:r>
            <a:endParaRPr lang="en-SI" sz="2000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200AE3-4BF2-D835-4D7F-A36DB497D854}"/>
              </a:ext>
            </a:extLst>
          </p:cNvPr>
          <p:cNvSpPr txBox="1">
            <a:spLocks/>
          </p:cNvSpPr>
          <p:nvPr/>
        </p:nvSpPr>
        <p:spPr>
          <a:xfrm>
            <a:off x="802064" y="4482633"/>
            <a:ext cx="7230701" cy="9719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sz="1800" dirty="0"/>
              <a:t>Podnaslov 2</a:t>
            </a:r>
          </a:p>
          <a:p>
            <a:pPr algn="l"/>
            <a:endParaRPr lang="sl-SI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583DA4-24D1-DEF9-6CD3-2EDF3685630E}"/>
              </a:ext>
            </a:extLst>
          </p:cNvPr>
          <p:cNvCxnSpPr/>
          <p:nvPr/>
        </p:nvCxnSpPr>
        <p:spPr>
          <a:xfrm>
            <a:off x="900445" y="4364301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F6BC319C-FC1C-9D13-2DA2-8CBA1D8F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7692" y="109696"/>
            <a:ext cx="3778235" cy="10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ADADD-4193-4656-BF3B-B7C1CE24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9" y="342901"/>
            <a:ext cx="9224474" cy="756435"/>
          </a:xfrm>
        </p:spPr>
        <p:txBody>
          <a:bodyPr/>
          <a:lstStyle/>
          <a:p>
            <a:r>
              <a:rPr lang="sl-SI" sz="2800" dirty="0">
                <a:solidFill>
                  <a:srgbClr val="027F3D"/>
                </a:solidFill>
              </a:rPr>
              <a:t>Nadnaslov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C136D9-599F-4006-A365-C5B9ECF9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75" y="2059769"/>
            <a:ext cx="8778411" cy="2463204"/>
          </a:xfrm>
        </p:spPr>
        <p:txBody>
          <a:bodyPr/>
          <a:lstStyle/>
          <a:p>
            <a:r>
              <a:rPr lang="sl-SI" sz="8000" b="1" dirty="0">
                <a:solidFill>
                  <a:srgbClr val="FBA61B"/>
                </a:solidFill>
              </a:rPr>
              <a:t>Naslov</a:t>
            </a:r>
            <a:endParaRPr lang="sl-SI" sz="8000" dirty="0">
              <a:solidFill>
                <a:srgbClr val="FBA61B"/>
              </a:solidFill>
            </a:endParaRPr>
          </a:p>
          <a:p>
            <a:r>
              <a:rPr lang="sl-SI" b="1" dirty="0">
                <a:solidFill>
                  <a:srgbClr val="027F3D"/>
                </a:solidFill>
              </a:rPr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1611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D7E015-9EE6-438F-A7C1-1BBEAAA6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9" y="456370"/>
            <a:ext cx="9088672" cy="756435"/>
          </a:xfrm>
        </p:spPr>
        <p:txBody>
          <a:bodyPr/>
          <a:lstStyle/>
          <a:p>
            <a:r>
              <a:rPr lang="sl-SI" sz="2800" dirty="0">
                <a:solidFill>
                  <a:srgbClr val="FBA61B"/>
                </a:solidFill>
              </a:rPr>
              <a:t>Naslov:</a:t>
            </a:r>
          </a:p>
        </p:txBody>
      </p:sp>
    </p:spTree>
    <p:extLst>
      <p:ext uri="{BB962C8B-B14F-4D97-AF65-F5344CB8AC3E}">
        <p14:creationId xmlns:p14="http://schemas.microsoft.com/office/powerpoint/2010/main" val="280059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2C070-6508-4795-BCE6-6EC5A674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9" y="512717"/>
            <a:ext cx="8778412" cy="756435"/>
          </a:xfrm>
        </p:spPr>
        <p:txBody>
          <a:bodyPr/>
          <a:lstStyle/>
          <a:p>
            <a:r>
              <a:rPr lang="sl-SI" sz="2800" dirty="0">
                <a:solidFill>
                  <a:srgbClr val="FBA61B"/>
                </a:solidFill>
              </a:rPr>
              <a:t>Primer prosojnice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F543C9-9EB4-49EB-97A7-116AF85F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9" y="1559800"/>
            <a:ext cx="8778411" cy="436103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27F3D"/>
                </a:solidFill>
              </a:rPr>
              <a:t>Sodelujemo z </a:t>
            </a:r>
            <a:r>
              <a:rPr lang="sl-SI" sz="2400" b="1" dirty="0">
                <a:solidFill>
                  <a:srgbClr val="027F3D"/>
                </a:solidFill>
              </a:rPr>
              <a:t>nacionalnim koordinatorjem TVU </a:t>
            </a:r>
            <a:r>
              <a:rPr lang="sl-SI" sz="2400" dirty="0">
                <a:solidFill>
                  <a:srgbClr val="027F3D"/>
                </a:solidFill>
              </a:rPr>
              <a:t>– Andragoškim centrom Slovenije. 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27F3D"/>
                </a:solidFill>
              </a:rPr>
              <a:t>Prijavili smo se na </a:t>
            </a:r>
            <a:r>
              <a:rPr lang="sl-SI" sz="2400" b="1" dirty="0">
                <a:solidFill>
                  <a:srgbClr val="027F3D"/>
                </a:solidFill>
              </a:rPr>
              <a:t>razpis Ministrstva za vzgojo in izobraževanje</a:t>
            </a:r>
            <a:r>
              <a:rPr lang="sl-SI" sz="2400" dirty="0">
                <a:solidFill>
                  <a:srgbClr val="027F3D"/>
                </a:solidFill>
              </a:rPr>
              <a:t> in bili izbrani kot </a:t>
            </a:r>
            <a:r>
              <a:rPr lang="sl-SI" sz="2400" b="1" dirty="0">
                <a:solidFill>
                  <a:srgbClr val="027F3D"/>
                </a:solidFill>
              </a:rPr>
              <a:t>območni koordinator</a:t>
            </a:r>
            <a:r>
              <a:rPr lang="sl-SI" sz="2400" dirty="0">
                <a:solidFill>
                  <a:srgbClr val="027F3D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27F3D"/>
                </a:solidFill>
              </a:rPr>
              <a:t>V mrežo TVU smo zaenkrat pridobili že več kot 45 partnerjev in 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27F3D"/>
                </a:solidFill>
              </a:rPr>
              <a:t>pokroviteljstvo </a:t>
            </a:r>
            <a:r>
              <a:rPr lang="sl-SI" sz="2400" b="1" dirty="0">
                <a:solidFill>
                  <a:srgbClr val="027F3D"/>
                </a:solidFill>
              </a:rPr>
              <a:t>župana</a:t>
            </a:r>
            <a:endParaRPr lang="sl-SI" sz="2400" dirty="0">
              <a:solidFill>
                <a:srgbClr val="027F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CC9CD-1EF5-4531-A14B-54CD2117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rgbClr val="FBA61B"/>
                </a:solidFill>
              </a:rPr>
              <a:t>Datumi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C4FEDE-216B-4BE6-9981-F0219B62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189" y="1537783"/>
            <a:ext cx="7616262" cy="604079"/>
          </a:xfrm>
        </p:spPr>
        <p:txBody>
          <a:bodyPr/>
          <a:lstStyle/>
          <a:p>
            <a:r>
              <a:rPr lang="sl-SI" sz="3200" dirty="0">
                <a:solidFill>
                  <a:srgbClr val="027F3D"/>
                </a:solidFill>
              </a:rPr>
              <a:t>Trajanje TVU 202</a:t>
            </a:r>
            <a:r>
              <a:rPr lang="en-GB" sz="3200" dirty="0">
                <a:solidFill>
                  <a:srgbClr val="027F3D"/>
                </a:solidFill>
              </a:rPr>
              <a:t>6</a:t>
            </a:r>
            <a:r>
              <a:rPr lang="sl-SI" sz="3200" dirty="0">
                <a:solidFill>
                  <a:srgbClr val="027F3D"/>
                </a:solidFill>
              </a:rPr>
              <a:t>: </a:t>
            </a:r>
            <a:r>
              <a:rPr lang="en-GB" sz="3200" b="1" dirty="0">
                <a:solidFill>
                  <a:schemeClr val="tx1"/>
                </a:solidFill>
              </a:rPr>
              <a:t>8</a:t>
            </a:r>
            <a:r>
              <a:rPr lang="sl-SI" sz="3200" b="1" dirty="0">
                <a:solidFill>
                  <a:schemeClr val="tx1"/>
                </a:solidFill>
              </a:rPr>
              <a:t>. maj–1</a:t>
            </a:r>
            <a:r>
              <a:rPr lang="en-GB" sz="3200" b="1" dirty="0">
                <a:solidFill>
                  <a:schemeClr val="tx1"/>
                </a:solidFill>
              </a:rPr>
              <a:t>4</a:t>
            </a:r>
            <a:r>
              <a:rPr lang="sl-SI" sz="3200" b="1" dirty="0">
                <a:solidFill>
                  <a:schemeClr val="tx1"/>
                </a:solidFill>
              </a:rPr>
              <a:t>. junij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3794802-13ED-1295-2E92-08A42CCF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2" y="2485679"/>
            <a:ext cx="853053" cy="845824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54612726-858A-0BC4-30F4-C23F81B9511B}"/>
              </a:ext>
            </a:extLst>
          </p:cNvPr>
          <p:cNvSpPr txBox="1">
            <a:spLocks/>
          </p:cNvSpPr>
          <p:nvPr/>
        </p:nvSpPr>
        <p:spPr>
          <a:xfrm>
            <a:off x="1488039" y="2665209"/>
            <a:ext cx="8778411" cy="1157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2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dirty="0">
                <a:solidFill>
                  <a:srgbClr val="027F3D"/>
                </a:solidFill>
              </a:rPr>
              <a:t>Nacionalno odprtje TVU 2026 in Priznanja ACS </a:t>
            </a:r>
          </a:p>
          <a:p>
            <a:endParaRPr lang="sl-SI" sz="3200" dirty="0">
              <a:solidFill>
                <a:srgbClr val="027F3D"/>
              </a:solidFill>
            </a:endParaRP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84A1E84C-91BE-A1EC-6560-249DA7B18B1C}"/>
              </a:ext>
            </a:extLst>
          </p:cNvPr>
          <p:cNvSpPr txBox="1">
            <a:spLocks/>
          </p:cNvSpPr>
          <p:nvPr/>
        </p:nvSpPr>
        <p:spPr>
          <a:xfrm>
            <a:off x="1507188" y="3822826"/>
            <a:ext cx="5350811" cy="642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2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dirty="0">
                <a:solidFill>
                  <a:srgbClr val="027F3D"/>
                </a:solidFill>
              </a:rPr>
              <a:t>Parada učenja 2026</a:t>
            </a:r>
          </a:p>
          <a:p>
            <a:endParaRPr lang="sl-SI" sz="3200" dirty="0">
              <a:solidFill>
                <a:srgbClr val="027F3D"/>
              </a:solidFill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70D1E8A1-57E2-671E-69CE-034E75A2C24C}"/>
              </a:ext>
            </a:extLst>
          </p:cNvPr>
          <p:cNvSpPr txBox="1">
            <a:spLocks/>
          </p:cNvSpPr>
          <p:nvPr/>
        </p:nvSpPr>
        <p:spPr>
          <a:xfrm>
            <a:off x="1488039" y="4869519"/>
            <a:ext cx="8778411" cy="13831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2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dirty="0">
                <a:solidFill>
                  <a:srgbClr val="027F3D"/>
                </a:solidFill>
              </a:rPr>
              <a:t>Oddaja programa Parade učenja: </a:t>
            </a:r>
            <a:r>
              <a:rPr lang="sl-SI" sz="3200" b="1" dirty="0">
                <a:solidFill>
                  <a:schemeClr val="tx1"/>
                </a:solidFill>
              </a:rPr>
              <a:t>24. april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ECE11E1-BDE6-2525-8D70-78719ABA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5" y="1336989"/>
            <a:ext cx="860282" cy="83859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8866B09-1835-1B00-8A98-9F7ED48DC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2" y="3641600"/>
            <a:ext cx="816906" cy="82413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5867C4B-AA46-4EB0-A301-1878C087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2" y="4722483"/>
            <a:ext cx="860282" cy="8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ADADD-4193-4656-BF3B-B7C1CE24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9" y="551791"/>
            <a:ext cx="9543544" cy="756435"/>
          </a:xfrm>
        </p:spPr>
        <p:txBody>
          <a:bodyPr lIns="91440" tIns="45720" rIns="91440" bIns="45720" anchor="t"/>
          <a:lstStyle/>
          <a:p>
            <a:r>
              <a:rPr lang="sl-SI" sz="2800" dirty="0">
                <a:solidFill>
                  <a:srgbClr val="FBA61B"/>
                </a:solidFill>
                <a:latin typeface="Arial"/>
                <a:cs typeface="Arial"/>
              </a:rPr>
              <a:t>Naslov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C136D9-599F-4006-A365-C5B9ECF9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40" y="1471973"/>
            <a:ext cx="7923749" cy="265589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kern="100" dirty="0">
                <a:solidFill>
                  <a:srgbClr val="027F3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Tekst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7E919-A0AB-A283-3AF7-83B49312D860}"/>
              </a:ext>
            </a:extLst>
          </p:cNvPr>
          <p:cNvSpPr txBox="1"/>
          <p:nvPr/>
        </p:nvSpPr>
        <p:spPr>
          <a:xfrm>
            <a:off x="528482" y="4482467"/>
            <a:ext cx="8484325" cy="42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>
                <a:solidFill>
                  <a:srgbClr val="027F3D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sl-SI" sz="2000" kern="100" dirty="0">
                <a:solidFill>
                  <a:srgbClr val="027F3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poročilo</a:t>
            </a:r>
            <a:endParaRPr lang="sl-SI" sz="2000" kern="100" dirty="0">
              <a:solidFill>
                <a:srgbClr val="027F3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D326D-5F04-2EE2-A415-D2255ACE69D5}"/>
              </a:ext>
            </a:extLst>
          </p:cNvPr>
          <p:cNvSpPr/>
          <p:nvPr/>
        </p:nvSpPr>
        <p:spPr>
          <a:xfrm>
            <a:off x="345039" y="4219303"/>
            <a:ext cx="8851212" cy="1306286"/>
          </a:xfrm>
          <a:prstGeom prst="rect">
            <a:avLst/>
          </a:prstGeom>
          <a:noFill/>
          <a:ln>
            <a:solidFill>
              <a:srgbClr val="FBA6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7228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Po meri 7">
      <a:dk1>
        <a:srgbClr val="00803E"/>
      </a:dk1>
      <a:lt1>
        <a:sysClr val="window" lastClr="FFFFFF"/>
      </a:lt1>
      <a:dk2>
        <a:srgbClr val="0E2841"/>
      </a:dk2>
      <a:lt2>
        <a:srgbClr val="E8E8E8"/>
      </a:lt2>
      <a:accent1>
        <a:srgbClr val="00803E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Po meri 7">
      <a:dk1>
        <a:srgbClr val="00803E"/>
      </a:dk1>
      <a:lt1>
        <a:sysClr val="window" lastClr="FFFFFF"/>
      </a:lt1>
      <a:dk2>
        <a:srgbClr val="0E2841"/>
      </a:dk2>
      <a:lt2>
        <a:srgbClr val="E8E8E8"/>
      </a:lt2>
      <a:accent1>
        <a:srgbClr val="00803E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95516A907FE4F9AF3D859FCCBB49E" ma:contentTypeVersion="25" ma:contentTypeDescription="Ustvari nov dokument." ma:contentTypeScope="" ma:versionID="4702d9196095af0612d5f310ba295462">
  <xsd:schema xmlns:xsd="http://www.w3.org/2001/XMLSchema" xmlns:xs="http://www.w3.org/2001/XMLSchema" xmlns:p="http://schemas.microsoft.com/office/2006/metadata/properties" xmlns:ns2="18ddf594-8876-4392-a7ba-39d9d5e059ce" xmlns:ns3="c2b7cf79-316e-47dd-b79c-c10dc7aa1ca4" targetNamespace="http://schemas.microsoft.com/office/2006/metadata/properties" ma:root="true" ma:fieldsID="c564d5543b496ddbbbe103fb3ff9a55b" ns2:_="" ns3:_="">
    <xsd:import namespace="18ddf594-8876-4392-a7ba-39d9d5e059ce"/>
    <xsd:import namespace="c2b7cf79-316e-47dd-b79c-c10dc7aa1c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Zna_x010d_k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df594-8876-4392-a7ba-39d9d5e059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Oznake slike" ma:readOnly="false" ma:fieldId="{5cf76f15-5ced-4ddc-b409-7134ff3c332f}" ma:taxonomyMulti="true" ma:sspId="348e1bce-fddb-4bcc-aa38-110a5db13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Zna_x010d_ke" ma:index="27" nillable="true" ma:displayName="Značke" ma:format="Dropdown" ma:internalName="Zna_x010d_k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ogo"/>
                        <xsd:enumeration value="Projekt"/>
                        <xsd:enumeration value="Pogodba"/>
                        <xsd:enumeration value="TestNOV2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7cf79-316e-47dd-b79c-c10dc7aa1ca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V skupni rabi z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V skupni rabi s podrobnostmi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4def4f45-bfcb-40a7-a03a-3d77722b5157}" ma:internalName="TaxCatchAll" ma:readOnly="false" ma:showField="CatchAllData" ma:web="c2b7cf79-316e-47dd-b79c-c10dc7aa1c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Vrsta vsebine"/>
        <xsd:element ref="dc:title" minOccurs="0" maxOccurs="1" ma:index="1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b7cf79-316e-47dd-b79c-c10dc7aa1ca4" xsi:nil="true"/>
    <lcf76f155ced4ddcb4097134ff3c332f xmlns="18ddf594-8876-4392-a7ba-39d9d5e059ce">
      <Terms xmlns="http://schemas.microsoft.com/office/infopath/2007/PartnerControls"/>
    </lcf76f155ced4ddcb4097134ff3c332f>
    <Zna_x010d_ke xmlns="18ddf594-8876-4392-a7ba-39d9d5e059ce" xsi:nil="true"/>
  </documentManagement>
</p:properties>
</file>

<file path=customXml/itemProps1.xml><?xml version="1.0" encoding="utf-8"?>
<ds:datastoreItem xmlns:ds="http://schemas.openxmlformats.org/officeDocument/2006/customXml" ds:itemID="{D80DF37B-EBE0-496A-97B3-8C60540A27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D700F-E48D-4087-B7D8-AF356E961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df594-8876-4392-a7ba-39d9d5e059ce"/>
    <ds:schemaRef ds:uri="c2b7cf79-316e-47dd-b79c-c10dc7aa1c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EB7814-4728-4352-95EB-6DAABFC30EE8}">
  <ds:schemaRefs>
    <ds:schemaRef ds:uri="http://purl.org/dc/terms/"/>
    <ds:schemaRef ds:uri="http://schemas.openxmlformats.org/package/2006/metadata/core-properties"/>
    <ds:schemaRef ds:uri="18ddf594-8876-4392-a7ba-39d9d5e059ce"/>
    <ds:schemaRef ds:uri="http://schemas.microsoft.com/office/2006/documentManagement/types"/>
    <ds:schemaRef ds:uri="c2b7cf79-316e-47dd-b79c-c10dc7aa1ca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89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Aptos</vt:lpstr>
      <vt:lpstr>Arial</vt:lpstr>
      <vt:lpstr>Office Theme</vt:lpstr>
      <vt:lpstr>1_Office Theme</vt:lpstr>
      <vt:lpstr>2_Office Theme</vt:lpstr>
      <vt:lpstr>Naslov</vt:lpstr>
      <vt:lpstr>Nadnaslov</vt:lpstr>
      <vt:lpstr>Naslov:</vt:lpstr>
      <vt:lpstr>Primer prosojnice</vt:lpstr>
      <vt:lpstr>Datumi</vt:lpstr>
      <vt:lpstr>Naslov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Tedni vseživljenjskega učenja 2026</dc:title>
  <dc:creator>ACS</dc:creator>
  <cp:keywords>TVU2025;TVU30let</cp:keywords>
  <cp:lastModifiedBy>Franci Lajovic</cp:lastModifiedBy>
  <cp:revision>16</cp:revision>
  <dcterms:created xsi:type="dcterms:W3CDTF">2025-01-25T21:24:18Z</dcterms:created>
  <dcterms:modified xsi:type="dcterms:W3CDTF">2026-03-24T11:44:40Z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0x010100DF495516A907FE4F9AF3D859FCCBB49E</vt:lpwstr>
  </property>
  <property fmtid="{D5CDD505-2E9C-101B-9397-08002B2CF9AE}" pid="3" name="MediaServiceImageTags">
    <vt:lpwstr/>
  </property>
</Properties>
</file>